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93" d="100"/>
          <a:sy n="93" d="100"/>
        </p:scale>
        <p:origin x="1038" y="6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4374280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558255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9734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019763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49408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252863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8413469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December 7).</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a:t>
            </a:r>
            <a:r>
              <a:rPr lang="en-US"/>
              <a:t>Skipping All </a:t>
            </a:r>
            <a:r>
              <a:rPr lang="en-US" dirty="0"/>
              <a:t>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We will meet in two “split-hands” meetings with one Teams channel </a:t>
            </a:r>
            <a:r>
              <a:rPr lang="en-US"/>
              <a:t>for Luke’s </a:t>
            </a:r>
            <a:r>
              <a:rPr lang="en-US" dirty="0"/>
              <a:t>teams and one </a:t>
            </a:r>
            <a:r>
              <a:rPr lang="en-US"/>
              <a:t>for Griffin’s </a:t>
            </a:r>
            <a:r>
              <a:rPr lang="en-US" dirty="0"/>
              <a:t>teams.</a:t>
            </a:r>
          </a:p>
          <a:p>
            <a:pPr lvl="1"/>
            <a:r>
              <a:rPr lang="en-US" dirty="0"/>
              <a:t>All team members are required to dress business casual on the day of their presentation. Business casual does not include sneakers, tennis shoes, hats, coats, hoodies, t-shirts or shirts that are not tucked into pants. Google “what is business casual.”</a:t>
            </a:r>
          </a:p>
          <a:p>
            <a:pPr lvl="1"/>
            <a:r>
              <a:rPr lang="en-US" dirty="0"/>
              <a:t>All team members should turn their cameras on during their presentation.</a:t>
            </a:r>
          </a:p>
          <a:p>
            <a:pPr lvl="1"/>
            <a:r>
              <a:rPr lang="en-US" dirty="0"/>
              <a:t>Although the presentations will be scheduled over the course </a:t>
            </a:r>
            <a:r>
              <a:rPr lang="en-US"/>
              <a:t>of three </a:t>
            </a:r>
            <a:r>
              <a:rPr lang="en-US" dirty="0"/>
              <a:t>meetings, all teams must be prepared to present on the first day scheduled</a:t>
            </a:r>
            <a:r>
              <a:rPr lang="en-US"/>
              <a:t>, Thursday, October 13.</a:t>
            </a:r>
            <a:endParaRPr lang="en-US" dirty="0"/>
          </a:p>
          <a:p>
            <a:pPr lvl="1"/>
            <a:r>
              <a:rPr lang="en-US" dirty="0"/>
              <a:t>The presentation schedule will be posted on our </a:t>
            </a:r>
            <a:r>
              <a:rPr lang="en-US" dirty="0">
                <a:hlinkClick r:id="rId3"/>
              </a:rPr>
              <a:t>All-Hands Meetings</a:t>
            </a:r>
            <a:r>
              <a:rPr lang="en-US" dirty="0"/>
              <a:t> page in the evening </a:t>
            </a:r>
            <a:r>
              <a:rPr lang="en-US"/>
              <a:t>of Wednesday, October 12.</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Wednesday, October 12.</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 </a:t>
            </a:r>
            <a:r>
              <a:rPr lang="en-US"/>
              <a:t>Set File Explorer or Finder to show all file extensions to ensure that there are no blanks before the “.pptx” extension as in “team-amazon .pptx”.</a:t>
            </a:r>
            <a:endParaRPr lang="en-US" dirty="0"/>
          </a:p>
          <a:p>
            <a:pPr lvl="1"/>
            <a:r>
              <a:rPr lang="en-US" dirty="0"/>
              <a:t>Upload your PowerPoint slide deck to the </a:t>
            </a:r>
            <a:r>
              <a:rPr lang="en-US"/>
              <a:t>folder “Alpha </a:t>
            </a:r>
            <a:r>
              <a:rPr lang="en-US" dirty="0"/>
              <a:t>Presentation Slide Decks” in our Microsoft Teams General Channel file space by 11:59 p.m</a:t>
            </a:r>
            <a:r>
              <a:rPr lang="en-US"/>
              <a:t>., Wednesday, October 12.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October 12.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1594</Words>
  <Application>Microsoft Office PowerPoint</Application>
  <PresentationFormat>On-screen Show (4:3)</PresentationFormat>
  <Paragraphs>157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268</cp:revision>
  <dcterms:created xsi:type="dcterms:W3CDTF">2006-08-16T00:00:00Z</dcterms:created>
  <dcterms:modified xsi:type="dcterms:W3CDTF">2022-10-02T19:51:05Z</dcterms:modified>
</cp:coreProperties>
</file>